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3EB7-FD13-42F4-9BD8-2ECAB60F4119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48E7-C05D-4028-A7BD-BC47DF63CE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8508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3EB7-FD13-42F4-9BD8-2ECAB60F4119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48E7-C05D-4028-A7BD-BC47DF63CE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981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3EB7-FD13-42F4-9BD8-2ECAB60F4119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48E7-C05D-4028-A7BD-BC47DF63CE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7822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3EB7-FD13-42F4-9BD8-2ECAB60F4119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48E7-C05D-4028-A7BD-BC47DF63CE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494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3EB7-FD13-42F4-9BD8-2ECAB60F4119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48E7-C05D-4028-A7BD-BC47DF63CE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1058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3EB7-FD13-42F4-9BD8-2ECAB60F4119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48E7-C05D-4028-A7BD-BC47DF63CE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0103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3EB7-FD13-42F4-9BD8-2ECAB60F4119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48E7-C05D-4028-A7BD-BC47DF63CE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3889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3EB7-FD13-42F4-9BD8-2ECAB60F4119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48E7-C05D-4028-A7BD-BC47DF63CE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59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3EB7-FD13-42F4-9BD8-2ECAB60F4119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48E7-C05D-4028-A7BD-BC47DF63CE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786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3EB7-FD13-42F4-9BD8-2ECAB60F4119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48E7-C05D-4028-A7BD-BC47DF63CE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63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3EB7-FD13-42F4-9BD8-2ECAB60F4119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48E7-C05D-4028-A7BD-BC47DF63CE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1886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3EB7-FD13-42F4-9BD8-2ECAB60F4119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48E7-C05D-4028-A7BD-BC47DF63CE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275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3EB7-FD13-42F4-9BD8-2ECAB60F4119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48E7-C05D-4028-A7BD-BC47DF63CE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489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3EB7-FD13-42F4-9BD8-2ECAB60F4119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48E7-C05D-4028-A7BD-BC47DF63CE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595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3EB7-FD13-42F4-9BD8-2ECAB60F4119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48E7-C05D-4028-A7BD-BC47DF63CE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474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3EB7-FD13-42F4-9BD8-2ECAB60F4119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48E7-C05D-4028-A7BD-BC47DF63CE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019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A7D3EB7-FD13-42F4-9BD8-2ECAB60F4119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E3848E7-C05D-4028-A7BD-BC47DF63CE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330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A7D3EB7-FD13-42F4-9BD8-2ECAB60F4119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E3848E7-C05D-4028-A7BD-BC47DF63CE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968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kudapostupat.by/gsearch?cx=008740533215163533501:0ou8jpets4m&amp;cof=FORID:10&amp;ie=UTF-8&amp;q=%D0%9E%D0%BF%D0%B5%D1%80%D0%B0%D1%82%D0%BE%D1%80+%D0%BC%D0%B0%D1%88%D0%B8%D0%BD%D0%BD%D0%BE%D0%B3%D0%BE+%D0%B4%D0%BE%D0%B5%D0%BD%D0%B8%D1%8F&amp;sa=%D0%9D%D0%B0%D0%B9%D1%82%D0%B8#gsc.tab=0&amp;gsc.q=%D0%9E%D0%BF%D0%B5%D1%80%D0%B0%D1%82%D0%BE%D1%80%20%D0%BC%D0%B0%D1%88%D0%B8%D0%BD%D0%BD%D0%BE%D0%B3%D0%BE%20%D0%B4%D0%BE%D0%B5%D0%BD%D0%B8%D1%8F&amp;gsc.page=1\" TargetMode="External"/><Relationship Id="rId13" Type="http://schemas.openxmlformats.org/officeDocument/2006/relationships/hyperlink" Target="https://kudapostupat.by/gsearch?cx=008740533215163533501:0ou8jpets4m&amp;cof=FORID:10&amp;ie=UTF-8&amp;q=%D0%91%D1%83%D1%85%D0%B3%D0%B0%D0%BB%D1%82%D0%B5%D1%80&amp;sa=%D0%9D%D0%B0%D0%B9%D1%82%D0%B8#gsc.tab=0&amp;gsc.q=%D0%91%D1%83%D1%85%D0%B3%D0%B0%D0%BB%D1%82%D0%B5%D1%80&amp;gsc.page=1" TargetMode="External"/><Relationship Id="rId3" Type="http://schemas.openxmlformats.org/officeDocument/2006/relationships/hyperlink" Target="https://kudapostupat.by/gsearch?cx=008740533215163533501:0ou8jpets4m&amp;cof=FORID:10&amp;ie=UTF-8&amp;q=%D0%97%D0%BE%D0%BE%D0%B8%D0%BD%D0%B6%D0%B5%D0%BD%D0%B5%D1%80&amp;sa=%D0%9D%D0%B0%D0%B9%D1%82%D0%B8#gsc.tab=0&amp;gsc.q=%D0%97%D0%BE%D0%BE%D0%B8%D0%BD%D0%B6%D0%B5%D0%BD%D0%B5%D1%80&amp;gsc.page=1" TargetMode="External"/><Relationship Id="rId7" Type="http://schemas.openxmlformats.org/officeDocument/2006/relationships/hyperlink" Target="https://kudapostupat.by/gsearch?cx=008740533215163533501:0ou8jpets4m&amp;cof=FORID:10&amp;ie=UTF-8&amp;q=%D0%9C%D0%B5%D1%85%D0%B0%D0%BD%D0%B8%D0%B7%D0%B0%D1%82%D0%BE%D1%80&amp;sa=%D0%9D%D0%B0%D0%B9%D1%82%D0%B8#gsc.tab=0&amp;gsc.q=%D0%9C%D0%B5%D1%85%D0%B0%D0%BD%D0%B8%D0%B7%D0%B0%D1%82%D0%BE%D1%80&amp;gsc.page=1" TargetMode="External"/><Relationship Id="rId12" Type="http://schemas.openxmlformats.org/officeDocument/2006/relationships/hyperlink" Target="https://kudapostupat.by/gsearch?cx=008740533215163533501:0ou8jpets4m&amp;cof=FORID:10&amp;ie=UTF-8&amp;q=%D0%90%D0%B2%D1%82%D0%BE%D1%81%D0%BB%D0%B5%D1%81%D0%B0%D1%80%D1%8C&amp;sa=%D0%9D%D0%B0%D0%B9%D1%82%D0%B8#gsc.tab=0&amp;gsc.q=%D0%90%D0%B2%D1%82%D0%BE%D1%81%D0%BB%D0%B5%D1%81%D0%B0%D1%80%D1%8C&amp;gsc.page=1" TargetMode="External"/><Relationship Id="rId2" Type="http://schemas.openxmlformats.org/officeDocument/2006/relationships/hyperlink" Target="https://www.google.com/maps/place/%D0%9E%D0%90%D0%9E+%D0%97%D0%B0%D0%BE%D1%81%D1%82%D1%80%D0%BE%D0%B2%D0%B5%D1%87%D1%8C%D0%B5/@52.8982942,26.7781655,87m/data=!3m1!1e3!4m6!3m5!1s0x46d859ff7c0a9ded:0x6b40f8ee20b42bbf!8m2!3d52.8982673!4d26.7779726!16s/g/11nxpyfsc4!5m1!1e4?entry=tt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udapostupat.by/gsearch?cx=008740533215163533501:0ou8jpets4m&amp;cof=FORID:10&amp;ie=UTF-8&amp;q=&#1040;&#1075;&#1088;&#1086;&#1085;&#1086;&#1084;&amp;sa=&#1053;&#1072;&#1081;&#1090;&#1080;#gsc.tab=0&amp;gsc.q=&#1040;&#1075;&#1088;&#1086;&#1085;&#1086;&#1084;&amp;gsc.page=1" TargetMode="External"/><Relationship Id="rId11" Type="http://schemas.openxmlformats.org/officeDocument/2006/relationships/hyperlink" Target="https://kudapostupat.by/gsearch?cx=008740533215163533501:0ou8jpets4m&amp;cof=FORID:10&amp;ie=UTF-8&amp;q=%D0%90%D0%B2%D1%82%D0%BE%D0%BC%D0%B5%D1%85%D0%B0%D0%BD%D0%B8%D0%BA&amp;sa=%D0%9D%D0%B0%D0%B9%D1%82%D0%B8#gsc.tab=0&amp;gsc.q=%D0%90%D0%B2%D1%82%D0%BE%D0%BC%D0%B5%D1%85%D0%B0%D0%BD%D0%B8%D0%BA&amp;gsc.page=1" TargetMode="External"/><Relationship Id="rId5" Type="http://schemas.openxmlformats.org/officeDocument/2006/relationships/hyperlink" Target="https://kudapostupat.by/gsearch?cx=008740533215163533501:0ou8jpets4m&amp;cof=FORID:10&amp;ie=UTF-8&amp;q=%D0%A2%D0%B5%D1%85%D0%BD%D0%B8%D0%BA-%D0%BC%D0%B5%D1%85%D0%B0%D0%BD%D0%B8%D0%BA&amp;sa=%D0%9D%D0%B0%D0%B9%D1%82%D0%B8#gsc.tab=0&amp;gsc.q=%D0%A2%D0%B5%D1%85%D0%BD%D0%B8%D0%BA-%D0%BC%D0%B5%D1%85%D0%B0%D0%BD%D0%B8%D0%BA&amp;gsc.page=1" TargetMode="External"/><Relationship Id="rId15" Type="http://schemas.openxmlformats.org/officeDocument/2006/relationships/hyperlink" Target="https://kudapostupat.by/gsearch?cx=008740533215163533501:0ou8jpets4m&amp;cof=FORID:10&amp;ie=UTF-8&amp;q=%D0%AE%D1%80%D0%B8%D1%81%D1%82&amp;sa=%D0%9D%D0%B0%D0%B9%D1%82%D0%B8#gsc.tab=0&amp;gsc.q=%D0%AE%D1%80%D0%B8%D1%81%D1%82&amp;gsc.page=1" TargetMode="External"/><Relationship Id="rId10" Type="http://schemas.openxmlformats.org/officeDocument/2006/relationships/hyperlink" Target="https://kudapostupat.by/gsearch?cx=008740533215163533501:0ou8jpets4m&amp;cof=FORID:10&amp;ie=UTF-8&amp;q=%D0%92%D0%B5%D1%82%D0%B5%D1%80%D0%B8%D0%BD%D0%B0%D1%80&amp;sa=%D0%9D%D0%B0%D0%B9%D1%82%D0%B8#gsc.tab=0&amp;gsc.q=%D0%92%D0%B5%D1%82%D0%B5%D1%80%D0%B8%D0%BD%D0%B0%D1%80&amp;gsc.page=1" TargetMode="External"/><Relationship Id="rId4" Type="http://schemas.openxmlformats.org/officeDocument/2006/relationships/hyperlink" Target="https://kudapostupat.by/gsearch?cx=008740533215163533501:0ou8jpets4m&amp;cof=FORID:10&amp;ie=UTF-8&amp;q=%D0%97%D0%BE%D0%BE%D1%82%D0%B5%D1%85%D0%BD%D0%B8%D0%BA&amp;sa=%D0%9D%D0%B0%D0%B9%D1%82%D0%B8#gsc.tab=0&amp;gsc.q=%D0%97%D0%BE%D0%BE%D1%82%D0%B5%D1%85%D0%BD%D0%B8%D0%BA&amp;gsc.page=1" TargetMode="External"/><Relationship Id="rId9" Type="http://schemas.openxmlformats.org/officeDocument/2006/relationships/hyperlink" Target="https://kudapostupat.by/gsearch?cx=008740533215163533501:0ou8jpets4m&amp;cof=FORID:10&amp;ie=UTF-8&amp;q=%D0%96%D0%B8%D0%B2%D0%BE%D1%82%D0%BD%D0%BE%D0%B2%D0%BE%D0%B4&amp;sa=%D0%9D%D0%B0%D0%B9%D1%82%D0%B8#gsc.tab=0&amp;gsc.q=%D0%96%D0%B8%D0%B2%D0%BE%D1%82%D0%BD%D0%BE%D0%B2%D0%BE%D0%B4&amp;gsc.page=1" TargetMode="External"/><Relationship Id="rId14" Type="http://schemas.openxmlformats.org/officeDocument/2006/relationships/hyperlink" Target="https://kudapostupat.by/gsearch?cx=008740533215163533501:0ou8jpets4m&amp;cof=FORID:10&amp;ie=UTF-8&amp;q=%D0%AD%D0%BA%D0%BE%D0%BD%D0%BE%D0%BC%D0%B8%D1%81%D1%82&amp;sa=%D0%9D%D0%B0%D0%B9%D1%82%D0%B8#gsc.tab=0&amp;gsc.q=%D0%AD%D0%BA%D0%BE%D0%BD%D0%BE%D0%BC%D0%B8%D1%81%D1%82&amp;gsc.page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udapostupat.by/gsearch?cx=008740533215163533501:0ou8jpets4m&amp;cof=FORID:10&amp;ie=UTF-8&amp;q=%D0%B8%D0%BD%D0%B6%D0%B5%D0%BD%D0%B5%D1%80&amp;sa=%D0%9D%D0%B0%D0%B9%D1%82%D0%B8#gsc.tab=0&amp;gsc.q=%D0%B8%D0%BD%D0%B6%D0%B5%D0%BD%D0%B5%D1%80&amp;gsc.page=1" TargetMode="External"/><Relationship Id="rId7" Type="http://schemas.openxmlformats.org/officeDocument/2006/relationships/hyperlink" Target="https://kudapostupat.by/gsearch?cx=008740533215163533501:0ou8jpets4m&amp;cof=FORID:10&amp;ie=UTF-8&amp;q=%D0%9F%D0%BE%D0%BC%D0%BE%D1%89%D0%BD%D0%B8%D0%BA+%D0%BB%D0%B5%D1%81%D0%BD%D0%B8%D1%87%D0%B5%D0%B3%D0%BE&amp;sa=%D0%9D%D0%B0%D0%B9%D1%82%D0%B8#gsc.tab=0&amp;gsc.q=%D0%9F%D0%BE%D0%BC%D0%BE%D1%89%D0%BD%D0%B8%D0%BA%20%D0%BB%D0%B5%D1%81%D0%BD%D0%B8%D1%87%D0%B5%D0%B3%D0%BE&amp;gsc.page=1" TargetMode="External"/><Relationship Id="rId2" Type="http://schemas.openxmlformats.org/officeDocument/2006/relationships/hyperlink" Target="https://www.google.com/maps/@52.9002992,26.7790138,1242m/data=!3m1!1e3!5m1!1e4?entry=tt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udapostupat.by/gsearch?cx=008740533215163533501:0ou8jpets4m&amp;cof=FORID:10&amp;ie=UTF-8&amp;q=%D0%9C%D0%B0%D1%81%D1%82%D0%B5%D1%80+%D0%BB%D0%B5%D1%81%D0%B0&amp;sa=%D0%9D%D0%B0%D0%B9%D1%82%D0%B8#gsc.tab=0&amp;gsc.q=%D0%9C%D0%B0%D1%81%D1%82%D0%B5%D1%80%20%D0%BB%D0%B5%D1%81%D0%B0&amp;gsc.page=1" TargetMode="External"/><Relationship Id="rId5" Type="http://schemas.openxmlformats.org/officeDocument/2006/relationships/hyperlink" Target="https://kudapostupat.by/gsearch?cx=008740533215163533501:0ou8jpets4m&amp;cof=FORID:10&amp;ie=UTF-8&amp;q=%D0%9B%D0%B5%D1%81%D0%BD%D0%B8%D1%87%D0%B8%D0%B9&amp;sa=%D0%9D%D0%B0%D0%B9%D1%82%D0%B8#gsc.tab=0&amp;gsc.q=%D0%9B%D0%B5%D1%81%D0%BD%D0%B8%D1%87%D0%B8%D0%B9&amp;gsc.page=1" TargetMode="External"/><Relationship Id="rId4" Type="http://schemas.openxmlformats.org/officeDocument/2006/relationships/hyperlink" Target="https://kudapostupat.by/gsearch?cx=008740533215163533501:0ou8jpets4m&amp;cof=FORID:10&amp;ie=UTF-8&amp;q=%D0%98%D0%BD%D0%B6%D0%B5%D0%BD%D0%B5%D1%80+%D0%BB%D0%B5%D1%81%D0%BD%D0%BE%D0%B3%D0%BE+%D1%85%D0%BE%D0%B7%D1%8F%D0%B9%D1%81%D1%82%D0%B2%D0%B0&amp;sa=%D0%9D%D0%B0%D0%B9%D1%82%D0%B8#gsc.tab=0&amp;gsc.q=%D0%98%D0%BD%D0%B6%D0%B5%D0%BD%D0%B5%D1%80%20%D0%BB%D0%B5%D1%81%D0%BD%D0%BE%D0%B3%D0%BE%20%D1%85%D0%BE%D0%B7%D1%8F%D0%B9%D1%81%D1%82%D0%B2%D0%B0&amp;gsc.page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udapostupat.by/gsearch?cx=008740533215163533501:0ou8jpets4m&amp;cof=FORID:10&amp;ie=UTF-8&amp;q=%D0%B8%D0%BD%D0%B6%D0%B5%D0%BD%D0%B5%D1%80&amp;sa=%D0%9D%D0%B0%D0%B9%D1%82%D0%B8#gsc.tab=0&amp;gsc.q=%D0%B8%D0%BD%D0%B6%D0%B5%D0%BD%D0%B5%D1%80&amp;gsc.page=1" TargetMode="External"/><Relationship Id="rId7" Type="http://schemas.openxmlformats.org/officeDocument/2006/relationships/hyperlink" Target="https://kudapostupat.by/gsearch?cx=008740533215163533501:0ou8jpets4m&amp;cof=FORID:10&amp;ie=UTF-8&amp;q=%D0%A2%D1%80%D0%B0%D0%BA%D1%82%D0%BE%D1%80%D0%B8%D1%81%D1%82-%D0%BC%D0%B0%D1%88%D0%B8%D0%BD%D0%B8%D1%81%D1%82&amp;sa=%D0%9D%D0%B0%D0%B9%D1%82%D0%B8#gsc.tab=0&amp;gsc.q=%D0%A2%D1%80%D0%B0%D0%BA%D1%82%D0%BE%D1%80%D0%B8%D1%81%D1%82-%D0%BC%D0%B0%D1%88%D0%B8%D0%BD%D0%B8%D1%81%D1%82&amp;gsc.page=1" TargetMode="External"/><Relationship Id="rId2" Type="http://schemas.openxmlformats.org/officeDocument/2006/relationships/hyperlink" Target="https://www.google.com/maps/place/%D0%9E%D0%90%D0%9E+%D0%97%D0%B0%D0%BE%D1%81%D1%82%D1%80%D0%BE%D0%B2%D0%B5%D1%87%D1%8C%D0%B5/@52.8982942,26.7781655,87m/data=!3m1!1e3!4m6!3m5!1s0x46d859ff7c0a9ded:0x6b40f8ee20b42bbf!8m2!3d52.8982673!4d26.7779726!16s/g/11nxpyfsc4!5m1!1e4?entry=tt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udapostupat.by/gsearch?cx=008740533215163533501:0ou8jpets4m&amp;cof=FORID:10&amp;ie=UTF-8&amp;q=%D0%9C%D0%B0%D1%88%D0%B8%D0%BD%D0%B8%D1%81%D1%82+%D1%8D%D0%BA%D1%81%D0%BA%D0%B0%D0%B2%D0%B0%D1%82%D0%BE%D1%80%D0%B0&amp;sa=%D0%9D%D0%B0%D0%B9%D1%82%D0%B8#gsc.tab=0&amp;gsc.q=%D0%9C%D0%B0%D1%88%D0%B8%D0%BD%D0%B8%D1%81%D1%82%20%D1%8D%D0%BA%D1%81%D0%BA%D0%B0%D0%B2%D0%B0%D1%82%D0%BE%D1%80%D0%B0&amp;gsc.page=1" TargetMode="External"/><Relationship Id="rId5" Type="http://schemas.openxmlformats.org/officeDocument/2006/relationships/hyperlink" Target="https://kudapostupat.by/gsearch?cx=008740533215163533501:0ou8jpets4m&amp;cof=FORID:10&amp;ie=UTF-8&amp;q=%D0%98%D0%BD%D0%B6%D0%B5%D0%BD%D0%B5%D1%80-%D0%B3%D0%B8%D0%B4%D1%80%D0%BE%D1%82%D0%B5%D1%85%D0%BD%D0%B8%D0%BA&amp;sa=%D0%9D%D0%B0%D0%B9%D1%82%D0%B8#gsc.tab=0&amp;gsc.q=%D0%98%D0%BD%D0%B6%D0%B5%D0%BD%D0%B5%D1%80-%D0%B3%D0%B8%D0%B4%D1%80%D0%BE%D1%82%D0%B5%D1%85%D0%BD%D0%B8%D0%BA&amp;gsc.page=1" TargetMode="External"/><Relationship Id="rId4" Type="http://schemas.openxmlformats.org/officeDocument/2006/relationships/hyperlink" Target="https://kudapostupat.by/gsearch?cx=008740533215163533501:0ou8jpets4m&amp;cof=FORID:10&amp;ie=UTF-8&amp;q=%D0%98%D0%BD%D0%B6%D0%B5%D0%BD%D0%B5%D1%80-%D0%BC%D0%B5%D1%85%D0%B0%D0%BD%D0%B8%D0%BA&amp;sa=%D0%9D%D0%B0%D0%B9%D1%82%D0%B8#gsc.tab=0&amp;gsc.q=%D0%98%D0%BD%D0%B6%D0%B5%D0%BD%D0%B5%D1%80-%D0%BC%D0%B5%D1%85%D0%B0%D0%BD%D0%B8%D0%BA&amp;gsc.page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udapostupat.by/gsearch?cx=008740533215163533501:0ou8jpets4m&amp;cof=FORID:10&amp;ie=UTF-8&amp;q=%D0%9C%D0%B5%D0%B4%D0%B8%D1%86%D0%B8%D0%BD%D1%81%D0%BA%D0%B0%D1%8F+%D1%81%D0%B5%D1%81%D1%82%D1%80%D0%B0&amp;sa=%D0%9D%D0%B0%D0%B9%D1%82%D0%B8#gsc.tab=0&amp;gsc.q=%D0%9C%D0%B5%D0%B4%D0%B8%D1%86%D0%B8%D0%BD%D1%81%D0%BA%D0%B0%D1%8F%20%D1%81%D0%B5%D1%81%D1%82%D1%80%D0%B0&amp;gsc.page=1" TargetMode="External"/><Relationship Id="rId2" Type="http://schemas.openxmlformats.org/officeDocument/2006/relationships/hyperlink" Target="https://www.google.com/maps/place/%D0%9F%D1%83%D0%BD%D0%BA%D1%82+%D0%B2%D0%B0%D0%BA%D1%86%D0%B8%D0%BD%D0%B0%D1%86%D0%B8%D0%B8/@52.8967712,26.777541,199m/data=!3m1!1e3!4m14!1m7!3m6!1s0x46d859ff7c0a9ded:0x6b40f8ee20b42bbf!2z0J7QkNCeINCX0LDQvtGB0YLRgNC-0LLQtdGH0YzQtQ!8m2!3d52.8982673!4d26.7779726!16s/g/11nxpyfsc4!3m5!1s0x46d859783aaaaddf:0x125b4ec1fe7aeee3!8m2!3d52.896458!4d26.777764!16s/g/11smmn_1g5?entry=tt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udapostupat.by/gsearch?cx=008740533215163533501:0ou8jpets4m&amp;cof=FORID:10&amp;ie=UTF-8&amp;q=%D0%9F%D1%80%D0%BE%D0%B4%D0%B0%D0%B2%D0%B5%D1%86&amp;sa=%D0%9D%D0%B0%D0%B9%D1%82%D0%B8#gsc.tab=0&amp;gsc.q=%D0%9F%D1%80%D0%BE%D0%B4%D0%B0%D0%B2%D0%B5%D1%86&amp;gsc.page=1" TargetMode="External"/><Relationship Id="rId2" Type="http://schemas.openxmlformats.org/officeDocument/2006/relationships/hyperlink" Target="https://www.google.com/maps/place/%D0%95%D0%B2%D1%80%D0%BE%D0%BE%D0%BF%D1%82+%D0%9C%D0%B8%D0%BD%D0%B8%D0%BC%D0%B0%D1%80%D0%BA%D0%B5%D1%82/@52.8981546,26.7789027,149m/data=!3m1!1e3!4m14!1m7!3m6!1s0x46d859ff7c0a9ded:0x6b40f8ee20b42bbf!2z0J7QkNCeINCX0LDQvtGB0YLRgNC-0LLQtdGH0YzQtQ!8m2!3d52.8982673!4d26.7779726!16s/g/11nxpyfsc4!3m5!1s0x46d85988ecf4d4a1:0x5eab2ad1a180257e!8m2!3d52.898525!4d26.779264!16s/g/11j9623kw2?entry=tt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udapostupat.by/gsearch?cx=008740533215163533501:0ou8jpets4m&amp;cof=FORID:10&amp;ie=UTF-8&amp;q=%D0%93%D1%80%D1%83%D0%B7%D1%87%D0%B8%D0%BA&amp;sa=%D0%9D%D0%B0%D0%B9%D1%82%D0%B8#gsc.tab=0&amp;gsc.q=%D0%93%D1%80%D1%83%D0%B7%D1%87%D0%B8%D0%BA&amp;gsc.page=1" TargetMode="External"/><Relationship Id="rId5" Type="http://schemas.openxmlformats.org/officeDocument/2006/relationships/hyperlink" Target="https://kudapostupat.by/gsearch?cx=008740533215163533501:0ou8jpets4m&amp;cof=FORID:10&amp;ie=UTF-8&amp;q=%D0%9F%D1%80%D0%B8%D0%B5%D0%BC%D1%89%D0%B8%D0%BA+%D1%82%D0%BE%D0%B2%D0%B0%D1%80%D0%BE%D0%B2&amp;sa=%D0%9D%D0%B0%D0%B9%D1%82%D0%B8#gsc.tab=0&amp;gsc.q=%D0%9F%D1%80%D0%B8%D0%B5%D0%BC%D1%89%D0%B8%D0%BA%20%D1%82%D0%BE%D0%B2%D0%B0%D1%80%D0%BE%D0%B2&amp;gsc.page=1" TargetMode="External"/><Relationship Id="rId4" Type="http://schemas.openxmlformats.org/officeDocument/2006/relationships/hyperlink" Target="https://kudapostupat.by/gsearch?cx=008740533215163533501:0ou8jpets4m&amp;cof=FORID:10&amp;ie=UTF-8&amp;q=%D0%9A%D0%BE%D0%BD%D1%82%D1%80%D0%BE%D0%BB%D0%B5%D1%80-%D0%BA%D0%B0%D1%81%D1%81%D0%B8%D1%80&amp;sa=%D0%9D%D0%B0%D0%B9%D1%82%D0%B8#gsc.tab=0&amp;gsc.q=%D0%9A%D0%BE%D0%BD%D1%82%D1%80%D0%BE%D0%BB%D0%B5%D1%80-%D0%BA%D0%B0%D1%81%D1%81%D0%B8%D1%80&amp;gsc.page=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kudapostupat.by/gsearch?cx=008740533215163533501:0ou8jpets4m&amp;cof=FORID:10&amp;ie=UTF-8&amp;q=%D0%A3%D1%87%D0%B8%D1%82%D0%B5%D0%BB%D1%8C+%D1%84%D0%B8%D0%B7%D0%B8%D0%BA%D0%B8&amp;sa=%D0%9D%D0%B0%D0%B9%D1%82%D0%B8#gsc.tab=0&amp;gsc.q=%D0%A3%D1%87%D0%B8%D1%82%D0%B5%D0%BB%D1%8C%20%D1%84%D0%B8%D0%B7%D0%B8%D0%BA%D0%B8&amp;gsc.page=1" TargetMode="External"/><Relationship Id="rId13" Type="http://schemas.openxmlformats.org/officeDocument/2006/relationships/hyperlink" Target="https://kudapostupat.by/gsearch?cx=008740533215163533501:0ou8jpets4m&amp;cof=FORID:10&amp;ie=UTF-8&amp;q=%D0%9F%D0%BE%D0%B2%D0%B0%D1%80&amp;sa=%D0%9D%D0%B0%D0%B9%D1%82%D0%B8#gsc.tab=0&amp;gsc.q=%D0%9F%D0%BE%D0%B2%D0%B0%D1%80&amp;gsc.page=1" TargetMode="External"/><Relationship Id="rId3" Type="http://schemas.openxmlformats.org/officeDocument/2006/relationships/hyperlink" Target="https://kudapostupat.by/gsearch?cx=008740533215163533501:0ou8jpets4m&amp;cof=FORID:10&amp;ie=UTF-8&amp;q=%D0%A3%D1%87%D0%B8%D1%82%D0%B5%D0%BB%D1%8C+%D1%80%D1%83%D1%81%D1%81%D0%BA%D0%BE%D0%B3%D0%BE+%D1%8F%D0%B7%D1%8B%D0%BA%D0%B0+%D0%B8+%D0%BB%D0%B8%D1%82%D0%B5%D1%80%D0%B0%D1%82%D1%83%D1%80%D1%8B&amp;sa=%D0%9D%D0%B0%D0%B9%D1%82%D0%B8#gsc.tab=0&amp;gsc.q=%D0%A3%D1%87%D0%B8%D1%82%D0%B5%D0%BB%D1%8C%20%D1%80%D1%83%D1%81%D1%81%D0%BA%D0%BE%D0%B3%D0%BE%20%D1%8F%D0%B7%D1%8B%D0%BA%D0%B0%20%D0%B8%20%D0%BB%D0%B8%D1%82%D0%B5%D1%80%D0%B0%D1%82%D1%83%D1%80%D1%8B&amp;gsc.page=1" TargetMode="External"/><Relationship Id="rId7" Type="http://schemas.openxmlformats.org/officeDocument/2006/relationships/hyperlink" Target="https://kudapostupat.by/gsearch?cx=008740533215163533501:0ou8jpets4m&amp;cof=FORID:10&amp;ie=UTF-8&amp;q=%D0%A3%D1%87%D0%B8%D1%82%D0%B5%D0%BB%D1%8C+%D0%B8%D0%BD%D1%84%D0%BE%D1%80%D0%BC%D0%B0%D1%82%D0%B8%D0%BA%D0%B8&amp;sa=%D0%9D%D0%B0%D0%B9%D1%82%D0%B8#gsc.tab=0&amp;gsc.q=%D0%A3%D1%87%D0%B8%D1%82%D0%B5%D0%BB%D1%8C%20%D0%B8%D0%BD%D1%84%D0%BE%D1%80%D0%BC%D0%B0%D1%82%D0%B8%D0%BA%D0%B8&amp;gsc.page=1" TargetMode="External"/><Relationship Id="rId12" Type="http://schemas.openxmlformats.org/officeDocument/2006/relationships/hyperlink" Target="https://kudapostupat.by/gsearch?cx=008740533215163533501:0ou8jpets4m&amp;cof=FORID:10&amp;ie=UTF-8&amp;q=%D0%A3%D1%87%D0%B8%D1%82%D0%B5%D0%BB%D1%8C+%D1%82%D1%80%D1%83%D0%B4%D0%BE%D0%B2%D0%BE%D0%B3%D0%BE+%D0%BE%D0%B1%D1%83%D1%87%D0%B5%D0%BD%D0%B8%D1%8F&amp;sa=%D0%9D%D0%B0%D0%B9%D1%82%D0%B8#gsc.tab=0&amp;gsc.q=%D0%A3%D1%87%D0%B8%D1%82%D0%B5%D0%BB%D1%8C%20%D1%82%D1%80%D1%83%D0%B4%D0%BE%D0%B2%D0%BE%D0%B3%D0%BE%20%D0%BE%D0%B1%D1%83%D1%87%D0%B5%D0%BD%D0%B8%D1%8F&amp;gsc.page=1" TargetMode="External"/><Relationship Id="rId2" Type="http://schemas.openxmlformats.org/officeDocument/2006/relationships/hyperlink" Target="https://www.google.com/maps/place/%D0%9E%D0%90%D0%9E+%D0%97%D0%B0%D0%BE%D1%81%D1%82%D1%80%D0%BE%D0%B2%D0%B5%D1%87%D1%8C%D0%B5/@52.8982942,26.7781655,87m/data=!3m1!1e3!4m6!3m5!1s0x46d859ff7c0a9ded:0x6b40f8ee20b42bbf!8m2!3d52.8982673!4d26.7779726!16s/g/11nxpyfsc4!5m1!1e4?entry=tt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udapostupat.by/gsearch?cx=008740533215163533501:0ou8jpets4m&amp;cof=FORID:10&amp;ie=UTF-8&amp;q=%D0%A3%D1%87%D0%B8%D1%82%D0%B5%D0%BB%D1%8C+%D0%BC%D0%B0%D1%82%D0%B5%D0%BC%D0%B0%D1%82%D0%B8%D0%BA%D0%B8&amp;sa=%D0%9D%D0%B0%D0%B9%D1%82%D0%B8#gsc.tab=0&amp;gsc.q=%D0%A3%D1%87%D0%B8%D1%82%D0%B5%D0%BB%D1%8C%20%D0%BC%D0%B0%D1%82%D0%B5%D0%BC%D0%B0%D1%82%D0%B8%D0%BA%D0%B8&amp;gsc.page=1" TargetMode="External"/><Relationship Id="rId11" Type="http://schemas.openxmlformats.org/officeDocument/2006/relationships/hyperlink" Target="https://kudapostupat.by/gsearch?cx=008740533215163533501:0ou8jpets4m&amp;cof=FORID:10&amp;ie=UTF-8&amp;q=%D0%A3%D1%87%D0%B8%D1%82%D0%B5%D0%BB%D1%8C+%D0%B3%D0%B5%D0%BE%D0%B3%D1%80%D0%B0%D1%84%D0%B8%D0%B8&amp;sa=%D0%9D%D0%B0%D0%B9%D1%82%D0%B8#gsc.tab=0&amp;gsc.q=%D0%A3%D1%87%D0%B8%D1%82%D0%B5%D0%BB%D1%8C%20%D0%B3%D0%B5%D0%BE%D0%B3%D1%80%D0%B0%D1%84%D0%B8%D0%B8&amp;gsc.page=1" TargetMode="External"/><Relationship Id="rId5" Type="http://schemas.openxmlformats.org/officeDocument/2006/relationships/hyperlink" Target="https://kudapostupat.by/gsearch?cx=008740533215163533501:0ou8jpets4m&amp;cof=FORID:10&amp;ie=UTF-8&amp;q=%D0%A3%D1%87%D0%B8%D1%82%D0%B5%D0%BB%D1%8C+%D0%BD%D0%B0%D1%87%D0%B0%D0%BB%D1%8C%D0%BD%D1%8B%D1%85+%D0%BA%D0%BB%D0%B0%D1%81%D1%81%D0%BE%D0%B2&amp;sa=%D0%9D%D0%B0%D0%B9%D1%82%D0%B8#gsc.tab=0&amp;gsc.q=%D0%A3%D1%87%D0%B8%D1%82%D0%B5%D0%BB%D1%8C%20%D0%BD%D0%B0%D1%87%D0%B0%D0%BB%D1%8C%D0%BD%D1%8B%D1%85%20%D0%BA%D0%BB%D0%B0%D1%81%D1%81%D0%BE%D0%B2&amp;gsc.page=1" TargetMode="External"/><Relationship Id="rId10" Type="http://schemas.openxmlformats.org/officeDocument/2006/relationships/hyperlink" Target="https://kudapostupat.by/gsearch?cx=008740533215163533501:0ou8jpets4m&amp;cof=FORID:10&amp;ie=UTF-8&amp;q=%D0%A3%D1%87%D0%B8%D1%82%D0%B5%D0%BB%D1%8C+%D0%B1%D0%B8%D0%BE%D0%BB%D0%BE%D0%B3%D0%B8%D0%B8&amp;sa=%D0%9D%D0%B0%D0%B9%D1%82%D0%B8#gsc.tab=0&amp;gsc.q=%D0%A3%D1%87%D0%B8%D1%82%D0%B5%D0%BB%D1%8C%20%D0%B1%D0%B8%D0%BE%D0%BB%D0%BE%D0%B3%D0%B8%D0%B8&amp;gsc.page=1" TargetMode="External"/><Relationship Id="rId4" Type="http://schemas.openxmlformats.org/officeDocument/2006/relationships/hyperlink" Target="https://kudapostupat.by/gsearch?cx=008740533215163533501:0ou8jpets4m&amp;cof=FORID:10&amp;ie=UTF-8&amp;q=%D0%A3%D1%87%D0%B8%D1%82%D0%B5%D0%BB%D1%8C+%D0%B1%D0%B5%D0%BB%D0%BE%D1%80%D1%83%D1%81%D1%81%D0%BA%D0%BE%D0%B3%D0%BE+%D1%8F%D0%B7%D1%8B%D0%BA%D0%B0+%D0%B8+%D0%BB%D0%B8%D1%82%D0%B5%D1%80%D0%B0%D1%82%D1%83%D1%80%D1%8B&amp;sa=%D0%9D%D0%B0%D0%B9%D1%82%D0%B8#gsc.tab=0&amp;gsc.q=%D0%A3%D1%87%D0%B8%D1%82%D0%B5%D0%BB%D1%8C%20%D0%B1%D0%B5%D0%BB%D0%BE%D1%80%D1%83%D1%81%D1%81%D0%BA%D0%BE%D0%B3%D0%BE%20%D1%8F%D0%B7%D1%8B%D0%BA%D0%B0%20%D0%B8%20%D0%BB%D0%B8%D1%82%D0%B5%D1%80%D0%B0%D1%82%D1%83%D1%80%D1%8B&amp;gsc.page=1" TargetMode="External"/><Relationship Id="rId9" Type="http://schemas.openxmlformats.org/officeDocument/2006/relationships/hyperlink" Target="https://kudapostupat.by/gsearch?cx=008740533215163533501:0ou8jpets4m&amp;cof=FORID:10&amp;ie=UTF-8&amp;q=%D0%A3%D1%87%D0%B8%D1%82%D0%B5%D0%BB%D1%8C+%D1%85%D0%B8%D0%BC%D0%B8%D0%B8&amp;sa=%D0%9D%D0%B0%D0%B9%D1%82%D0%B8#gsc.tab=0&amp;gsc.q=%D0%A3%D1%87%D0%B8%D1%82%D0%B5%D0%BB%D1%8C%20%D1%85%D0%B8%D0%BC%D0%B8%D0%B8&amp;gsc.page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DB4795-B17B-4F7E-735B-9D05B11F5F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Профессии моей малой родины</a:t>
            </a:r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E431E0-C297-E058-C377-63F3A07D4220}"/>
              </a:ext>
            </a:extLst>
          </p:cNvPr>
          <p:cNvSpPr txBox="1"/>
          <p:nvPr/>
        </p:nvSpPr>
        <p:spPr>
          <a:xfrm>
            <a:off x="9359284" y="5879067"/>
            <a:ext cx="2421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</a:t>
            </a:r>
            <a:r>
              <a:rPr lang="x-none" dirty="0" smtClean="0"/>
              <a:t>г</a:t>
            </a:r>
            <a:r>
              <a:rPr lang="be-BY" dirty="0"/>
              <a:t>.</a:t>
            </a:r>
            <a:r>
              <a:rPr lang="x-none" dirty="0"/>
              <a:t> </a:t>
            </a:r>
            <a:r>
              <a:rPr lang="be-BY" dirty="0"/>
              <a:t>З</a:t>
            </a:r>
            <a:r>
              <a:rPr lang="x-none" dirty="0"/>
              <a:t>а</a:t>
            </a:r>
            <a:r>
              <a:rPr lang="be-BY" dirty="0"/>
              <a:t>островечье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80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200F3D-E473-3E38-0A12-12B01CBF2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96" y="18255"/>
            <a:ext cx="11091407" cy="1325563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ОАО «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Заостровечье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»</a:t>
            </a:r>
            <a:endParaRPr lang="x-none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2112F5-54AB-321B-A216-A6A187CF0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6971"/>
            <a:ext cx="3275920" cy="4476103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Зооинженер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Зоотехник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Техник-механик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Агроном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Механизатор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Оператор машинного доения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Животновод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Ветеринар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Автомеханик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Автослесарь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Бухгалтер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Экономист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Юрист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27A77A-8D01-FF92-8B3B-14AA13048C54}"/>
              </a:ext>
            </a:extLst>
          </p:cNvPr>
          <p:cNvSpPr txBox="1"/>
          <p:nvPr/>
        </p:nvSpPr>
        <p:spPr>
          <a:xfrm>
            <a:off x="3213718" y="1343818"/>
            <a:ext cx="9244672" cy="453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"Белорусская государственная орденов Октябрьской Революции и Трудового Красного Знамени сельскохозяйственная академия"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"Витебская ордена "Знак Почета" государственная академия ветеринарной медицины"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"Гродненский государственный аграрный университет"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Аграрный колледж УО "Витебская государственная академия ветеринарной медицины"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"Пинский государственный аграрный технологический колледж"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 «Ляховичский аграрный колледж» УО «Барановичский государственный университет»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"Полесский государственный аграрный колледж им. В.Ф. Мицкевича"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"Речицкий государственный аграрный колледж"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Ильянский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государственный аграрный колледж"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Смиловичский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государственный аграрный колледж"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"Климовичский государственный аграрный колледж"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"Волковысский государственный аграрный колледж"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ГУО "Клецкий сельскохозяйственный колледж"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200F3D-E473-3E38-0A12-12B01CBF2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272" y="0"/>
            <a:ext cx="10397456" cy="1325563"/>
          </a:xfrm>
        </p:spPr>
        <p:txBody>
          <a:bodyPr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ГЛХУ «Клецкий лесхоз»</a:t>
            </a:r>
            <a:endParaRPr lang="x-none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2112F5-54AB-321B-A216-A6A187CF0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5" y="1041230"/>
            <a:ext cx="2959892" cy="338872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Инженер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Инженер лесного хозяйства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Лесничий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Мастер леса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Помощник лесничего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27A77A-8D01-FF92-8B3B-14AA13048C54}"/>
              </a:ext>
            </a:extLst>
          </p:cNvPr>
          <p:cNvSpPr txBox="1"/>
          <p:nvPr/>
        </p:nvSpPr>
        <p:spPr>
          <a:xfrm>
            <a:off x="3362862" y="1325563"/>
            <a:ext cx="8594938" cy="3488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"Белорусский государственный технологический университет"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"Гомельский государственный университет имени Франциска Скорины"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Филиал БГТУ "Витебский государственный технологический колледж"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Филиал БГТУ "Полоцкий государственный лесной колледж"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Филиал УО "БГТУ" Бобруйский государственный лесотехнический колледж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"Борисовский государственный колледж"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"Оршанский государственный аграрный колледж"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Филиал БГТУ "Гомельский государственный политехнический колледж"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200F3D-E473-3E38-0A12-12B01CBF2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EC72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ГУП «Клецкое ПМС»</a:t>
            </a:r>
            <a:endParaRPr lang="x-none" sz="2800" dirty="0">
              <a:solidFill>
                <a:srgbClr val="EC7216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2112F5-54AB-321B-A216-A6A187CF0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60" y="1325563"/>
            <a:ext cx="2716033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Инженер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Инженер-механик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Инженер-гидротехник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Машинист экскаватора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Тракторист-машинист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27A77A-8D01-FF92-8B3B-14AA13048C54}"/>
              </a:ext>
            </a:extLst>
          </p:cNvPr>
          <p:cNvSpPr txBox="1"/>
          <p:nvPr/>
        </p:nvSpPr>
        <p:spPr>
          <a:xfrm>
            <a:off x="3354678" y="2032881"/>
            <a:ext cx="9294654" cy="1468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"Белорусская государственная орденов Октябрьской Революции и Трудового Красного Знамени сельскохозяйственная академия"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"Брестский государственный технический университет"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18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ГУО "Клецкий сельскохозяйственный колледж"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200F3D-E473-3E38-0A12-12B01CBF2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43"/>
            <a:ext cx="10515600" cy="1739270"/>
          </a:xfrm>
        </p:spPr>
        <p:txBody>
          <a:bodyPr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Заостровечская</a:t>
            </a:r>
            <a:r>
              <a:rPr lang="ru-RU" sz="28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участковая больница</a:t>
            </a:r>
            <a:endParaRPr lang="x-none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2112F5-54AB-321B-A216-A6A187CF0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72" y="1808113"/>
            <a:ext cx="2716033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Медицинская сестра</a:t>
            </a:r>
            <a:endParaRPr lang="ru-RU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Акушерка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Помощник врача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Лаборант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Терапевт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Педиатр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Фельдшер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27A77A-8D01-FF92-8B3B-14AA13048C54}"/>
              </a:ext>
            </a:extLst>
          </p:cNvPr>
          <p:cNvSpPr txBox="1"/>
          <p:nvPr/>
        </p:nvSpPr>
        <p:spPr>
          <a:xfrm>
            <a:off x="2951014" y="1808113"/>
            <a:ext cx="8917227" cy="446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"Витебский государственный ордена Дружбы Народов медицинский университет"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"Белорусский государственный медицинский университет"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"Белорусский государственный медицинский колледж"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"Минский государственный медицинский колледж"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"Витебский государственный медицинский колледж имени академика И.П. Антонова"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"Брестский государственный медицинский колледж"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"Пинский государственный медицинский колледж"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"Гомельский государственный медицинский колледж"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"Мозырский государственный медицинский колледж"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"Слонимский государственный медицинский колледж"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"Борисовский государственный медицинский колледж"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"Молодечненский государственный медицинский колледж имени И.В.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Залуцкого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"Слуцкий государственный медицинский колледж"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Могилёвский государственный медицинский колледж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"Бобруйский государственный медицинский колледж"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"Полоцкий государственный медицинский колледж имени Героя Советского Союза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З.М.Туснолобовой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-Марченко"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4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200F3D-E473-3E38-0A12-12B01CBF2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15736"/>
          </a:xfrm>
        </p:spPr>
        <p:txBody>
          <a:bodyPr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тОРГОВЛЯ</a:t>
            </a:r>
            <a:endParaRPr lang="x-none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2112F5-54AB-321B-A216-A6A187CF0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2716033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Продавец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Контролер-кассир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Приемщик товаров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Грузчик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27A77A-8D01-FF92-8B3B-14AA13048C54}"/>
              </a:ext>
            </a:extLst>
          </p:cNvPr>
          <p:cNvSpPr txBox="1"/>
          <p:nvPr/>
        </p:nvSpPr>
        <p:spPr>
          <a:xfrm>
            <a:off x="3284738" y="2651126"/>
            <a:ext cx="7171836" cy="1855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УО "Брестский государственный торгово-технологический колледж"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колледж полиграфии имени В.З.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Хоружей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УО "Минский государственный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 "Гродненский государственный колледж отраслевых технологий"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9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200F3D-E473-3E38-0A12-12B01CBF2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722268"/>
          </a:xfrm>
        </p:spPr>
        <p:txBody>
          <a:bodyPr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ГУО «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Заостровечская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средняя школа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Клецкого района»</a:t>
            </a:r>
            <a:endParaRPr lang="x-none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2112F5-54AB-321B-A216-A6A187CF0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69" y="2006965"/>
            <a:ext cx="2716033" cy="4351338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Учитель русского языка и литературы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Учитель белорусского языка и литературы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Учитель начальных классов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Учитель математики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Учитель информатики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Учитель физики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Учитель химии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Учитель биологии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Учитель географии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Учитель трудового обучения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Повар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27A77A-8D01-FF92-8B3B-14AA13048C54}"/>
              </a:ext>
            </a:extLst>
          </p:cNvPr>
          <p:cNvSpPr txBox="1"/>
          <p:nvPr/>
        </p:nvSpPr>
        <p:spPr>
          <a:xfrm>
            <a:off x="3537231" y="2006965"/>
            <a:ext cx="7274740" cy="393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Белорусский государственный университет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Брестский государственный университет имени А. С. Пушкина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Витебский государственный университет имени П. М. Машерова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Гомельский государственный университет имени Франциска Скорины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Гродненский государственный университет имени Янки Купалы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Барановичский государственный университет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Минский государственный лингвистический университет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Могилёвский государственный университет имени А. А. Кулешова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Мозырский государственный педагогический университет имени И. П.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Шамякина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Полесский государственный университет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Полоцкий государственный университет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175</TotalTime>
  <Words>529</Words>
  <Application>Microsoft Office PowerPoint</Application>
  <PresentationFormat>Широкоэкранный</PresentationFormat>
  <Paragraphs>108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Symbol</vt:lpstr>
      <vt:lpstr>Times New Roman</vt:lpstr>
      <vt:lpstr>Сетка</vt:lpstr>
      <vt:lpstr>Профессии моей малой родины</vt:lpstr>
      <vt:lpstr>ОАО «Заостровечье»</vt:lpstr>
      <vt:lpstr>ГЛХУ «Клецкий лесхоз»</vt:lpstr>
      <vt:lpstr>ГУП «Клецкое ПМС»</vt:lpstr>
      <vt:lpstr>Заостровечская участковая больница</vt:lpstr>
      <vt:lpstr>тОРГОВЛЯ</vt:lpstr>
      <vt:lpstr>ГУО «Заостровечская средняя школа  Клецкого района»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моей малой родины</dc:title>
  <dc:creator>User</dc:creator>
  <cp:lastModifiedBy>User</cp:lastModifiedBy>
  <cp:revision>4</cp:revision>
  <dcterms:created xsi:type="dcterms:W3CDTF">2024-05-15T08:14:47Z</dcterms:created>
  <dcterms:modified xsi:type="dcterms:W3CDTF">2024-05-15T11:15:44Z</dcterms:modified>
</cp:coreProperties>
</file>